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FF0000"/>
    <a:srgbClr val="0070C0"/>
    <a:srgbClr val="E94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3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8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5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21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57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64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27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13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9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37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21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03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21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86" y="419213"/>
            <a:ext cx="624326" cy="43075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2060792" y="398793"/>
            <a:ext cx="3015816" cy="1242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738" b="1" dirty="0">
                <a:latin typeface="Corbel" panose="020B0503020204020204" pitchFamily="34" charset="0"/>
              </a:rPr>
              <a:t>La fleur des fractions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5AB55CE-C2EF-AD92-18F4-7F55E7788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390" y="1904574"/>
            <a:ext cx="6411220" cy="609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92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2994</TotalTime>
  <Words>4</Words>
  <Application>Microsoft Office PowerPoint</Application>
  <PresentationFormat>Format A4 (210 x 297 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16</cp:revision>
  <dcterms:created xsi:type="dcterms:W3CDTF">2023-05-30T13:04:46Z</dcterms:created>
  <dcterms:modified xsi:type="dcterms:W3CDTF">2025-01-16T10:48:26Z</dcterms:modified>
</cp:coreProperties>
</file>